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/Relationships>
</file>

<file path=ppt/media/image1.png>
</file>

<file path=ppt/media/image2.png>
</file>

<file path=ppt/media/image3.png>
</file>

<file path=ppt/media/image4.png>
</file>

<file path=ppt/media/image5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Team A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B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Toss Winner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Match Winner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Team A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B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Toss Winner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Match Winner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DATE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B Score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A Score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A 6's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B 6's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A Wicket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B 4's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A 4's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Team B Wicket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Stadium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City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Man of The Match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Margin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defd381c-7e74-420b-926a-2d057477d0fb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629bf72e65eb454d" /><Relationship Type="http://schemas.openxmlformats.org/officeDocument/2006/relationships/slideLayout" Target="/ppt/slideLayouts/slideLayout8.xml" Id="R450e75ff1eed4f7d" /><Relationship Type="http://schemas.openxmlformats.org/officeDocument/2006/relationships/hyperlink" Target="https://app.powerbi.com/groups/me/reports/defd381c-7e74-420b-926a-2d057477d0fb/?pbi_source=PowerPoint" TargetMode="External" Id="RelId0" /><Relationship Type="http://schemas.openxmlformats.org/officeDocument/2006/relationships/image" Target="/ppt/media/image4.png" Id="imgId40809066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159b1b5dd65944dd" /><Relationship Type="http://schemas.openxmlformats.org/officeDocument/2006/relationships/slideLayout" Target="/ppt/slideLayouts/slideLayout8.xml" Id="R2df2f31bb9594b27" /><Relationship Type="http://schemas.openxmlformats.org/officeDocument/2006/relationships/hyperlink" Target="https://app.powerbi.com/groups/me/reports/defd381c-7e74-420b-926a-2d057477d0fb/?pbi_source=PowerPoint" TargetMode="External" Id="RelId1" /><Relationship Type="http://schemas.openxmlformats.org/officeDocument/2006/relationships/image" Target="/ppt/media/image5.png" Id="imgId40809067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ICC  CWC 2023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1/29/2024 5:57:02 AM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1/28/2024 4:42:57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am A ,Team B ,Toss Winner ,Match Winner ,textbox ,textbox ,actionButton ,actionButton ,pivotTable ,pivotTable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080906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Home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am A ,Team B ,Toss Winner ,Match Winner ,DATE ,Team B Score ,Team A Score ,Team A 6's ,Team B 6's ,Team A Wicket ,Team B 4's ,Team A 4's ,Team B Wicket ,Stadium ,City ,Man of The Match ,Margin ,image ,image ,image ,image ,image ,image ,image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080906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Match Wise Analysis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